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83" r:id="rId3"/>
    <p:sldId id="259" r:id="rId4"/>
    <p:sldId id="260" r:id="rId5"/>
    <p:sldId id="264" r:id="rId6"/>
    <p:sldId id="282" r:id="rId7"/>
    <p:sldId id="266" r:id="rId8"/>
    <p:sldId id="280" r:id="rId9"/>
    <p:sldId id="275" r:id="rId10"/>
    <p:sldId id="274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94" autoAdjust="0"/>
    <p:restoredTop sz="36767" autoAdjust="0"/>
  </p:normalViewPr>
  <p:slideViewPr>
    <p:cSldViewPr>
      <p:cViewPr varScale="1">
        <p:scale>
          <a:sx n="87" d="100"/>
          <a:sy n="87" d="100"/>
        </p:scale>
        <p:origin x="122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A25C1-2BAD-4CC3-8426-61AEE99D628F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45AEB-A1D8-4BDE-AAF2-844F42A55E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25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45AEB-A1D8-4BDE-AAF2-844F42A55EC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46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1D67D1-C89C-46D4-BF7F-B5D02211F1C5}" type="datetimeFigureOut">
              <a:rPr lang="ru-RU" smtClean="0"/>
              <a:pPr/>
              <a:t>26.03.2023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B13006B-A8A0-4502-94CE-2689529E2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______Microsoft_PowerPoint.sld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09600"/>
            <a:ext cx="8147248" cy="15232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Дисциплина: Транспортные сооружения на автомобильных дорогах.</a:t>
            </a:r>
            <a:r>
              <a:rPr lang="ru-RU" sz="32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+mn-lt"/>
              </a:rPr>
            </a:br>
            <a:endParaRPr lang="ru-RU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8291264" cy="357301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Виды транспортных сооружений на автомобильных дорогах.</a:t>
            </a:r>
          </a:p>
          <a:p>
            <a:endParaRPr lang="ru-RU" sz="3600" dirty="0" smtClean="0">
              <a:solidFill>
                <a:srgbClr val="002060"/>
              </a:solidFill>
            </a:endParaRPr>
          </a:p>
          <a:p>
            <a:endParaRPr lang="ru-RU" sz="3600" dirty="0" smtClean="0">
              <a:solidFill>
                <a:srgbClr val="002060"/>
              </a:solidFill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 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4338" name="Picture 2" descr="C:\Users\Татьяна\Desktop\круиз\элиста\Фото0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789040"/>
            <a:ext cx="396044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609600"/>
            <a:ext cx="7704856" cy="4619625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Презентация предназначена для большей наглядности при изучении одного из вопросов темы «Виды транспортных сооружений на автомобильных дорогах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».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encrypted-tbn0.gstatic.com/images?q=tbn:ANd9GcR21cE3cB_87J7aFWtrZSPPfSYm39zn3tE6Bc4Kbl0QeBR415m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8164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teacher\Desktop\IMG_71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96752"/>
            <a:ext cx="3744416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https://encrypted-tbn1.gstatic.com/images?q=tbn:ANd9GcQybu4DNB1DwKyqZB9NoZyFd2iXCQ9vXGSQSvWqIIF1N3yDc57T9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005064"/>
            <a:ext cx="3816424" cy="2520280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sz="half" idx="4294967295"/>
          </p:nvPr>
        </p:nvSpPr>
        <p:spPr>
          <a:xfrm>
            <a:off x="0" y="3213100"/>
            <a:ext cx="4038600" cy="2913063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Трубы - сооружения для пропуска малых расходов воды , находящиеся в теле земляного полотна на суходолах или пересечениях с ручьями и каналами.  Существенная особенность трубы  непрерывность земляного полотна над ней, поэтому трубы составляют около 95% всех сооружений на автомобильных дорогах.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ня\Desktop\Новая папка\1P10509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3744416" cy="2448272"/>
          </a:xfrm>
          <a:prstGeom prst="rect">
            <a:avLst/>
          </a:prstGeom>
          <a:noFill/>
        </p:spPr>
      </p:pic>
      <p:pic>
        <p:nvPicPr>
          <p:cNvPr id="12" name="Picture 2" descr="C:\Users\Таня\Desktop\гданьск\DSCN002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3888432" cy="2543175"/>
          </a:xfrm>
          <a:prstGeom prst="rect">
            <a:avLst/>
          </a:prstGeom>
          <a:noFill/>
        </p:spPr>
      </p:pic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0" y="2708275"/>
            <a:ext cx="8820150" cy="108108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Мост – сооружение служащее для перехода через водные преграды, ущелья, автомобильные и железные дороги. Мост прерывает земляное полотно и движение автомобилей осуществляется по конструкции моста.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Users\teacher\Desktop\DSCN00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96044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eacher\Desktop\DSCN009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8164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ременное движение между Россией и Южной Осетией организовано по&#10;расширенной штольне Рокского тоннеля в реверсивном режим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268760"/>
            <a:ext cx="504056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176464" cy="3816424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3529" y="5589240"/>
            <a:ext cx="8568951" cy="8639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Тоннель применяют для прокладки автомобильной дороги сквозь толщу горного массива или водную преграду.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www.andreev.org/engine/uploaded/images/2012/08/359fra.thumbn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320480" cy="3616152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572000" y="1484784"/>
          <a:ext cx="4392488" cy="367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Слайд" r:id="rId4" imgW="4570541" imgH="3427323" progId="PowerPoint.Slide.12">
                  <p:embed/>
                </p:oleObj>
              </mc:Choice>
              <mc:Fallback>
                <p:oleObj name="Слайд" r:id="rId4" imgW="4570541" imgH="3427323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484784"/>
                        <a:ext cx="4392488" cy="36724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22030" y="4725144"/>
            <a:ext cx="8254426" cy="1152128"/>
          </a:xfrm>
        </p:spPr>
        <p:txBody>
          <a:bodyPr>
            <a:noAutofit/>
          </a:bodyPr>
          <a:lstStyle/>
          <a:p>
            <a:r>
              <a:rPr lang="ru-RU" sz="2000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Виадук – мост </a:t>
            </a:r>
            <a:r>
              <a:rPr lang="ru-RU" sz="2000" cap="none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боьшой</a:t>
            </a:r>
            <a:r>
              <a:rPr lang="ru-RU" sz="2000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высоты, устраиваемый при пересечении дорогой глубоких лощин, оврагов, суходолов.</a:t>
            </a:r>
            <a:endParaRPr lang="ru-RU" sz="2000" cap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mo19.ru/images/photo/objects/bridge9_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2008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35038" y="4365104"/>
            <a:ext cx="7597402" cy="215952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Эстакада – мостовая конструкция для пропуска дороги над поверхностью земли так, чтобы нижележащее пространство могло быть использовано для проезда или других целей.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аня\Desktop\гданьск\DSCN00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6821"/>
            <a:ext cx="6912768" cy="4432217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3568" y="5157191"/>
            <a:ext cx="7920880" cy="136743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Путепровод предназначен для пропуска одной дороги над другой (пересечение в разных уровнях), по конструкции – разновидность моста.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Таня\Desktop\Новая папка\P10606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04856" cy="4248472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92163" y="5085184"/>
            <a:ext cx="7812285" cy="122354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Галереи устраивают на горных дорогах для защиты от снежных лавин и камнепадов.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lh3.googleusercontent.com/-VrIpw1ipOs0/TdZNeaY7HDI/AAAAAAAAFyk/uZy1Akp_rVU/s640/040420112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799288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7544" y="4941168"/>
            <a:ext cx="7992888" cy="165648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Подпорная стенка – сооружают в горных районах при неустойчивых грунтах, когда дорога проходит по склону.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ня\Desktop\гданьск\DSCN0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1"/>
            <a:ext cx="4032448" cy="3816423"/>
          </a:xfrm>
          <a:prstGeom prst="rect">
            <a:avLst/>
          </a:prstGeom>
          <a:noFill/>
        </p:spPr>
      </p:pic>
      <p:pic>
        <p:nvPicPr>
          <p:cNvPr id="2050" name="Picture 2" descr="C:\Users\teacher\Desktop\DSCN00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435648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6"/>
          <p:cNvSpPr>
            <a:spLocks noGrp="1"/>
          </p:cNvSpPr>
          <p:nvPr>
            <p:ph type="subTitle" idx="4294967295"/>
          </p:nvPr>
        </p:nvSpPr>
        <p:spPr>
          <a:xfrm>
            <a:off x="323528" y="5229225"/>
            <a:ext cx="8317235" cy="1439863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Шумозащитные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экраны 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шумопоглощающие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непрозрачные,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шумоотражающие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прозрачные) предназначены для защиты населения от вредного звукового воздействия, исходящего от автомобильных магистралей.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249</TotalTime>
  <Words>241</Words>
  <Application>Microsoft Office PowerPoint</Application>
  <PresentationFormat>Экран (4:3)</PresentationFormat>
  <Paragraphs>16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Слайд</vt:lpstr>
      <vt:lpstr>Дисциплина: Транспортные сооружения на автомобильных дорогах. </vt:lpstr>
      <vt:lpstr>Презентация предназначена для большей наглядности при изучении одного из вопросов темы «Виды транспортных сооружений на автомобильных дорогах».</vt:lpstr>
      <vt:lpstr>Презентация PowerPoint</vt:lpstr>
      <vt:lpstr>Презентация PowerPoint</vt:lpstr>
      <vt:lpstr>Презентация PowerPoint</vt:lpstr>
      <vt:lpstr>Виадук – мост боьшой высоты, устраиваемый при пересечении дорогой глубоких лощин, оврагов, суходолов.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Анар</cp:lastModifiedBy>
  <cp:revision>30</cp:revision>
  <dcterms:created xsi:type="dcterms:W3CDTF">2013-09-01T13:56:09Z</dcterms:created>
  <dcterms:modified xsi:type="dcterms:W3CDTF">2023-03-26T12:29:43Z</dcterms:modified>
</cp:coreProperties>
</file>